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7"/>
  </p:notesMasterIdLst>
  <p:sldIdLst>
    <p:sldId id="291" r:id="rId2"/>
    <p:sldId id="280" r:id="rId3"/>
    <p:sldId id="283" r:id="rId4"/>
    <p:sldId id="281" r:id="rId5"/>
    <p:sldId id="284" r:id="rId6"/>
    <p:sldId id="289" r:id="rId7"/>
    <p:sldId id="285" r:id="rId8"/>
    <p:sldId id="282" r:id="rId9"/>
    <p:sldId id="288" r:id="rId10"/>
    <p:sldId id="286" r:id="rId11"/>
    <p:sldId id="287" r:id="rId12"/>
    <p:sldId id="290" r:id="rId13"/>
    <p:sldId id="264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69663" autoAdjust="0"/>
  </p:normalViewPr>
  <p:slideViewPr>
    <p:cSldViewPr snapToGrid="0">
      <p:cViewPr varScale="1">
        <p:scale>
          <a:sx n="63" d="100"/>
          <a:sy n="63" d="100"/>
        </p:scale>
        <p:origin x="15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A6315-9936-4227-95E0-5AD0EA8BE98A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3BBEA-45FC-4CB7-8FE1-433706497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1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D33EF4-5853-488A-A105-142A69CDDAD0}" type="slidenum">
              <a:rPr lang="en-US"/>
              <a:pPr/>
              <a:t>14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5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19D8EE-6FDA-4DEC-87D2-D308C6DD659F}" type="slidenum">
              <a:rPr lang="en-US"/>
              <a:pPr/>
              <a:t>15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7029-C0B0-4E57-B55A-6026F380DE4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EF4C-C73C-452F-80BB-6B751F9F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7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7029-C0B0-4E57-B55A-6026F380DE4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EF4C-C73C-452F-80BB-6B751F9F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7029-C0B0-4E57-B55A-6026F380DE4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EF4C-C73C-452F-80BB-6B751F9F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3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7029-C0B0-4E57-B55A-6026F380DE4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EF4C-C73C-452F-80BB-6B751F9F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0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7029-C0B0-4E57-B55A-6026F380DE4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EF4C-C73C-452F-80BB-6B751F9F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0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7029-C0B0-4E57-B55A-6026F380DE4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EF4C-C73C-452F-80BB-6B751F9F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0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7029-C0B0-4E57-B55A-6026F380DE4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EF4C-C73C-452F-80BB-6B751F9F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9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7029-C0B0-4E57-B55A-6026F380DE4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EF4C-C73C-452F-80BB-6B751F9F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7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7029-C0B0-4E57-B55A-6026F380DE4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EF4C-C73C-452F-80BB-6B751F9F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8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7029-C0B0-4E57-B55A-6026F380DE4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EF4C-C73C-452F-80BB-6B751F9F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3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7029-C0B0-4E57-B55A-6026F380DE4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EF4C-C73C-452F-80BB-6B751F9F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1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07029-C0B0-4E57-B55A-6026F380DE4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5EF4C-C73C-452F-80BB-6B751F9F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0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672848" y="1025594"/>
          <a:ext cx="7026326" cy="431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4981538" imgH="3057525" progId="Excel.Sheet.12">
                  <p:embed/>
                </p:oleObj>
              </mc:Choice>
              <mc:Fallback>
                <p:oleObj name="Worksheet" r:id="rId3" imgW="4981538" imgH="3057525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2848" y="1025594"/>
                        <a:ext cx="7026326" cy="431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51366" y="308919"/>
            <a:ext cx="6069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SCDRS Restoration summary by project</a:t>
            </a:r>
          </a:p>
        </p:txBody>
      </p:sp>
    </p:spTree>
    <p:extLst>
      <p:ext uri="{BB962C8B-B14F-4D97-AF65-F5344CB8AC3E}">
        <p14:creationId xmlns:p14="http://schemas.microsoft.com/office/powerpoint/2010/main" val="312113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8C8084-CECA-4677-B966-CFF6E998C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348" y="81021"/>
            <a:ext cx="4965725" cy="3278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4F4DB4-80D2-4E79-B882-09E54EA77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347" y="3521998"/>
            <a:ext cx="4965725" cy="327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05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4A5096-D76A-4E5B-9BB2-0DF270BAC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9" y="114454"/>
            <a:ext cx="4108775" cy="28370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5D39C5-4C4F-4781-B3BD-A065C872B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588" y="114454"/>
            <a:ext cx="3981856" cy="2952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EDB70C-C924-40BE-A494-773F99DFE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4400" y="3287210"/>
            <a:ext cx="4857126" cy="349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39D49C-3921-45BD-B164-58C204B018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48" y="714235"/>
            <a:ext cx="7861704" cy="54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57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574" y="758133"/>
            <a:ext cx="59823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 website and viewer is live on GLAHF.org under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Revise viewer based on SCDRS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update viewer for TNC, EPA, GLRI restoration extent with SCDRS help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incorporate additional restoration project data if data are input into SCDRS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maps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summary data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evaluate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existing and proposed restoration sites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prioritize areas where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further restoration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needed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4" descr="Wetland_SS_points_imagery (003).pdf ‎- Microsoft Edge">
            <a:extLst>
              <a:ext uri="{FF2B5EF4-FFF2-40B4-BE49-F238E27FC236}">
                <a16:creationId xmlns:a16="http://schemas.microsoft.com/office/drawing/2014/main" id="{06E23176-8C7E-4415-97B0-304999FDF2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0203" y="1496132"/>
            <a:ext cx="2913797" cy="350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09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ICT00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5105400" y="152400"/>
            <a:ext cx="4114800" cy="13843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BEFORE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Restoration (2006)</a:t>
            </a:r>
            <a:endParaRPr lang="en-US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467600" y="62484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>
                <a:solidFill>
                  <a:schemeClr val="bg1"/>
                </a:solidFill>
              </a:rPr>
              <a:t>DTE Energy</a:t>
            </a:r>
          </a:p>
        </p:txBody>
      </p:sp>
      <p:sp>
        <p:nvSpPr>
          <p:cNvPr id="5" name="Down Arrow 4"/>
          <p:cNvSpPr/>
          <p:nvPr/>
        </p:nvSpPr>
        <p:spPr bwMode="auto">
          <a:xfrm>
            <a:off x="4038600" y="1295400"/>
            <a:ext cx="457200" cy="4572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279088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TE_RRPP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42887"/>
            <a:ext cx="9157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145582" y="152400"/>
            <a:ext cx="46482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AFTER Restoration </a:t>
            </a:r>
            <a:b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(2008)</a:t>
            </a:r>
            <a:endParaRPr lang="en-US" sz="3200" dirty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543800" y="62484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>
                <a:solidFill>
                  <a:schemeClr val="bg1"/>
                </a:solidFill>
              </a:rPr>
              <a:t>DTE Energy</a:t>
            </a:r>
          </a:p>
        </p:txBody>
      </p:sp>
      <p:sp>
        <p:nvSpPr>
          <p:cNvPr id="5" name="Down Arrow 4"/>
          <p:cNvSpPr/>
          <p:nvPr/>
        </p:nvSpPr>
        <p:spPr bwMode="auto">
          <a:xfrm>
            <a:off x="3676936" y="247936"/>
            <a:ext cx="457200" cy="4572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8043" y="4102443"/>
            <a:ext cx="42886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10668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8554FD-2A58-4E43-9EBE-495C2F5A7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9871"/>
            <a:ext cx="9144000" cy="449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13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F2A5C9-F390-4E3F-B6B6-A58383D5C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888" y="714235"/>
            <a:ext cx="6312224" cy="54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00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0F2037-0526-445B-9F14-48B3A7A30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33" y="726936"/>
            <a:ext cx="7474334" cy="540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9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CEC4E2-E904-4C2F-B63E-B7E1492DF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8043"/>
            <a:ext cx="9144000" cy="492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78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B67C2F-4E17-4935-B82F-584F980B7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801" y="720586"/>
            <a:ext cx="6750397" cy="541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83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2076E7-D8A9-4181-A6B4-88C2600CB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9871"/>
            <a:ext cx="9144000" cy="449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04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3FB776-7637-4E7A-943F-B3887589A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9" y="160855"/>
            <a:ext cx="4603888" cy="32681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108BCA-8BD6-47AF-9780-D2134F8CC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108" y="497462"/>
            <a:ext cx="4466191" cy="25949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A0AE04-76CF-4BFE-86A6-55520083E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501" y="3633372"/>
            <a:ext cx="5915824" cy="326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78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7D155C-46BF-4E2F-AB5B-D01E66AB4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635" y="1524853"/>
            <a:ext cx="4280982" cy="38082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C4948F-F0C3-42E9-81D0-59B0207B5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47" y="1524853"/>
            <a:ext cx="4298820" cy="380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505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1FE9F0535A0441983C4189B4BB1E6D" ma:contentTypeVersion="12" ma:contentTypeDescription="Create a new document." ma:contentTypeScope="" ma:versionID="3dcc653ef0b4c38af8bea34647ebc178">
  <xsd:schema xmlns:xsd="http://www.w3.org/2001/XMLSchema" xmlns:xs="http://www.w3.org/2001/XMLSchema" xmlns:p="http://schemas.microsoft.com/office/2006/metadata/properties" xmlns:ns2="767e98e2-4c16-4aa3-90df-0b1550744f7e" xmlns:ns3="ea2fcba5-5472-4c54-b56d-63d2085a6f0e" targetNamespace="http://schemas.microsoft.com/office/2006/metadata/properties" ma:root="true" ma:fieldsID="7411e5eecccfb090b2187ddc22e5acf3" ns2:_="" ns3:_="">
    <xsd:import namespace="767e98e2-4c16-4aa3-90df-0b1550744f7e"/>
    <xsd:import namespace="ea2fcba5-5472-4c54-b56d-63d2085a6f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e98e2-4c16-4aa3-90df-0b1550744f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2fcba5-5472-4c54-b56d-63d2085a6f0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E3526C-DF06-480A-9F6D-6DC95AEC79CE}"/>
</file>

<file path=customXml/itemProps2.xml><?xml version="1.0" encoding="utf-8"?>
<ds:datastoreItem xmlns:ds="http://schemas.openxmlformats.org/officeDocument/2006/customXml" ds:itemID="{5B189C76-E7C5-4D44-87B3-2616D9027299}"/>
</file>

<file path=customXml/itemProps3.xml><?xml version="1.0" encoding="utf-8"?>
<ds:datastoreItem xmlns:ds="http://schemas.openxmlformats.org/officeDocument/2006/customXml" ds:itemID="{25D6B756-C5AB-46C4-9200-4E4BEFB9590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</TotalTime>
  <Words>91</Words>
  <Application>Microsoft Office PowerPoint</Application>
  <PresentationFormat>On-screen Show (4:3)</PresentationFormat>
  <Paragraphs>18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Wingdings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AFTER Restoration  (2008)</vt:lpstr>
    </vt:vector>
  </TitlesOfParts>
  <Company>DFO-MPO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 Talk #1</dc:title>
  <dc:creator>Doka, Susan</dc:creator>
  <cp:lastModifiedBy>Riseng, Catherine</cp:lastModifiedBy>
  <cp:revision>41</cp:revision>
  <dcterms:created xsi:type="dcterms:W3CDTF">2020-09-27T17:32:57Z</dcterms:created>
  <dcterms:modified xsi:type="dcterms:W3CDTF">2020-11-23T21:18:42Z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a2fed65-62e7-46ea-af74-187e0c17143a_Enabled">
    <vt:lpwstr>True</vt:lpwstr>
  </property>
  <property fmtid="{D5CDD505-2E9C-101B-9397-08002B2CF9AE}" pid="3" name="MSIP_Label_3a2fed65-62e7-46ea-af74-187e0c17143a_SiteId">
    <vt:lpwstr>d5fb7087-3777-42ad-966a-892ef47225d1</vt:lpwstr>
  </property>
  <property fmtid="{D5CDD505-2E9C-101B-9397-08002B2CF9AE}" pid="4" name="MSIP_Label_3a2fed65-62e7-46ea-af74-187e0c17143a_Owner">
    <vt:lpwstr>WehrlyK@michigan.gov</vt:lpwstr>
  </property>
  <property fmtid="{D5CDD505-2E9C-101B-9397-08002B2CF9AE}" pid="5" name="MSIP_Label_3a2fed65-62e7-46ea-af74-187e0c17143a_SetDate">
    <vt:lpwstr>2020-11-12T14:11:10.0264635Z</vt:lpwstr>
  </property>
  <property fmtid="{D5CDD505-2E9C-101B-9397-08002B2CF9AE}" pid="6" name="MSIP_Label_3a2fed65-62e7-46ea-af74-187e0c17143a_Name">
    <vt:lpwstr>Internal Data (Standard State Data)</vt:lpwstr>
  </property>
  <property fmtid="{D5CDD505-2E9C-101B-9397-08002B2CF9AE}" pid="7" name="MSIP_Label_3a2fed65-62e7-46ea-af74-187e0c17143a_Application">
    <vt:lpwstr>Microsoft Azure Information Protection</vt:lpwstr>
  </property>
  <property fmtid="{D5CDD505-2E9C-101B-9397-08002B2CF9AE}" pid="8" name="MSIP_Label_3a2fed65-62e7-46ea-af74-187e0c17143a_ActionId">
    <vt:lpwstr>da64450b-8db6-42a2-9b78-0e44e26cb6d9</vt:lpwstr>
  </property>
  <property fmtid="{D5CDD505-2E9C-101B-9397-08002B2CF9AE}" pid="9" name="MSIP_Label_3a2fed65-62e7-46ea-af74-187e0c17143a_Extended_MSFT_Method">
    <vt:lpwstr>Manual</vt:lpwstr>
  </property>
  <property fmtid="{D5CDD505-2E9C-101B-9397-08002B2CF9AE}" pid="10" name="Sensitivity">
    <vt:lpwstr>Internal Data (Standard State Data)</vt:lpwstr>
  </property>
  <property fmtid="{D5CDD505-2E9C-101B-9397-08002B2CF9AE}" pid="11" name="ContentTypeId">
    <vt:lpwstr>0x010100F31FE9F0535A0441983C4189B4BB1E6D</vt:lpwstr>
  </property>
</Properties>
</file>